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04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7/6/2022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7/6/2022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7/6/2022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7/6/2022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2752" y="1447800"/>
            <a:ext cx="7851648" cy="1447800"/>
          </a:xfrm>
        </p:spPr>
        <p:txBody>
          <a:bodyPr>
            <a:normAutofit fontScale="90000"/>
          </a:bodyPr>
          <a:lstStyle/>
          <a:p>
            <a:pPr algn="ctr"/>
            <a:r>
              <a:rPr lang="en-IN" dirty="0" smtClean="0"/>
              <a:t>ECONOMY OF HIMACHAL PRADESH</a:t>
            </a:r>
            <a:endParaRPr lang="en-IN" dirty="0"/>
          </a:p>
        </p:txBody>
      </p:sp>
      <p:sp>
        <p:nvSpPr>
          <p:cNvPr id="3" name="Subtitle 2"/>
          <p:cNvSpPr>
            <a:spLocks noGrp="1"/>
          </p:cNvSpPr>
          <p:nvPr>
            <p:ph type="subTitle" idx="1"/>
          </p:nvPr>
        </p:nvSpPr>
        <p:spPr/>
        <p:txBody>
          <a:bodyPr>
            <a:normAutofit fontScale="92500" lnSpcReduction="10000"/>
          </a:bodyPr>
          <a:lstStyle/>
          <a:p>
            <a:pPr algn="ctr"/>
            <a:r>
              <a:rPr lang="en-IN" dirty="0" smtClean="0"/>
              <a:t>B.A.-III</a:t>
            </a:r>
          </a:p>
          <a:p>
            <a:pPr algn="ctr"/>
            <a:r>
              <a:rPr lang="en-IN" dirty="0" smtClean="0"/>
              <a:t>ECONA-313</a:t>
            </a:r>
          </a:p>
          <a:p>
            <a:pPr algn="ctr"/>
            <a:r>
              <a:rPr lang="en-IN" dirty="0" smtClean="0"/>
              <a:t>(GE-I)</a:t>
            </a:r>
          </a:p>
          <a:p>
            <a:pPr algn="ctr"/>
            <a:r>
              <a:rPr lang="en-IN" dirty="0" smtClean="0"/>
              <a:t>SESSION-2021-22</a:t>
            </a:r>
            <a:endParaRPr lang="en-IN" dirty="0"/>
          </a:p>
        </p:txBody>
      </p:sp>
      <p:sp>
        <p:nvSpPr>
          <p:cNvPr id="4" name="Rectangle 3"/>
          <p:cNvSpPr/>
          <p:nvPr/>
        </p:nvSpPr>
        <p:spPr>
          <a:xfrm>
            <a:off x="2590800" y="5181600"/>
            <a:ext cx="48768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Ravi Kant</a:t>
            </a:r>
          </a:p>
          <a:p>
            <a:pPr algn="ctr"/>
            <a:r>
              <a:rPr lang="en-IN" dirty="0" smtClean="0"/>
              <a:t>Assistant Professor</a:t>
            </a:r>
          </a:p>
          <a:p>
            <a:pPr algn="ctr"/>
            <a:r>
              <a:rPr lang="en-IN" dirty="0" err="1" smtClean="0"/>
              <a:t>Deptt</a:t>
            </a:r>
            <a:r>
              <a:rPr lang="en-IN" dirty="0" smtClean="0"/>
              <a:t>. of Economics</a:t>
            </a:r>
          </a:p>
          <a:p>
            <a:pPr algn="ctr"/>
            <a:endParaRPr lang="en-IN"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Course Outline</a:t>
            </a:r>
            <a:endParaRPr lang="en-IN" dirty="0"/>
          </a:p>
        </p:txBody>
      </p:sp>
      <p:sp>
        <p:nvSpPr>
          <p:cNvPr id="3" name="Content Placeholder 2"/>
          <p:cNvSpPr>
            <a:spLocks noGrp="1"/>
          </p:cNvSpPr>
          <p:nvPr>
            <p:ph idx="1"/>
          </p:nvPr>
        </p:nvSpPr>
        <p:spPr/>
        <p:txBody>
          <a:bodyPr/>
          <a:lstStyle/>
          <a:p>
            <a:r>
              <a:rPr lang="en-IN" dirty="0" smtClean="0"/>
              <a:t>UNIT-I : Features of Himachal Pradesh Economy</a:t>
            </a:r>
          </a:p>
          <a:p>
            <a:r>
              <a:rPr lang="en-IN" dirty="0" smtClean="0"/>
              <a:t>UNIT-II : Agriculture and Horticulture of Himachal Pradesh</a:t>
            </a:r>
          </a:p>
          <a:p>
            <a:endParaRPr lang="en-IN" dirty="0" smtClean="0"/>
          </a:p>
          <a:p>
            <a:r>
              <a:rPr lang="en-IN" dirty="0" smtClean="0"/>
              <a:t>UNIT-III : Industrial and Power Sector</a:t>
            </a:r>
          </a:p>
          <a:p>
            <a:endParaRPr lang="en-IN" dirty="0" smtClean="0"/>
          </a:p>
          <a:p>
            <a:r>
              <a:rPr lang="en-IN" dirty="0" smtClean="0"/>
              <a:t>UNIT-IV : Infrastructure and Tourism of Himachal Pradesh</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Features of Himachal Pradesh Economy</a:t>
            </a:r>
            <a:endParaRPr lang="en-IN" dirty="0"/>
          </a:p>
        </p:txBody>
      </p:sp>
      <p:sp>
        <p:nvSpPr>
          <p:cNvPr id="3" name="Content Placeholder 2"/>
          <p:cNvSpPr>
            <a:spLocks noGrp="1"/>
          </p:cNvSpPr>
          <p:nvPr>
            <p:ph idx="1"/>
          </p:nvPr>
        </p:nvSpPr>
        <p:spPr/>
        <p:txBody>
          <a:bodyPr>
            <a:normAutofit fontScale="92500"/>
          </a:bodyPr>
          <a:lstStyle/>
          <a:p>
            <a:r>
              <a:rPr lang="en-IN" dirty="0" smtClean="0"/>
              <a:t>Resource Endowment: </a:t>
            </a:r>
            <a:r>
              <a:rPr lang="en-IN" sz="1800" dirty="0" smtClean="0"/>
              <a:t>Land ,Water , Minerals  Forests etc.</a:t>
            </a:r>
          </a:p>
          <a:p>
            <a:pPr>
              <a:buNone/>
            </a:pPr>
            <a:r>
              <a:rPr lang="en-IN" sz="1700" dirty="0" smtClean="0"/>
              <a:t>     </a:t>
            </a:r>
            <a:r>
              <a:rPr lang="en-IN" sz="2400" dirty="0" smtClean="0"/>
              <a:t>Demographic Trends: </a:t>
            </a:r>
            <a:r>
              <a:rPr lang="en-IN" sz="1700" dirty="0" smtClean="0"/>
              <a:t>Scientific study of population is known as demography. It encompasses the study of size, structure and distribution of population and spatial or temporal changes in them in response to birth, migration, ageing and death. The various aspects of demographic trends are:</a:t>
            </a:r>
          </a:p>
          <a:p>
            <a:pPr>
              <a:buNone/>
            </a:pPr>
            <a:r>
              <a:rPr lang="en-IN" sz="1700" dirty="0" smtClean="0"/>
              <a:t>      (</a:t>
            </a:r>
            <a:r>
              <a:rPr lang="en-IN" sz="1700" dirty="0" err="1" smtClean="0"/>
              <a:t>i</a:t>
            </a:r>
            <a:r>
              <a:rPr lang="en-IN" sz="1700" dirty="0" smtClean="0"/>
              <a:t>) Size of the Population (ii) Rate of Growth (iii) Birth Rate and Death Rate (iv)   Density of Population (v) Sex Ratio (vi) Life Expectancy at Birth and (vii) Literacy Ratio.</a:t>
            </a:r>
          </a:p>
          <a:p>
            <a:pPr>
              <a:buNone/>
            </a:pPr>
            <a:r>
              <a:rPr lang="en-IN" sz="1700" dirty="0" smtClean="0"/>
              <a:t>   </a:t>
            </a:r>
            <a:r>
              <a:rPr lang="en-IN" sz="2400" dirty="0" smtClean="0"/>
              <a:t>Trends in State Income: </a:t>
            </a:r>
            <a:r>
              <a:rPr lang="en-IN" sz="1800" dirty="0" smtClean="0"/>
              <a:t>State Income (State Domestic Product or SDP) is the total value of goods and services produced during a financial year  within the boundaries of the state counting without duplication</a:t>
            </a:r>
            <a:r>
              <a:rPr lang="en-IN" sz="1800" dirty="0" smtClean="0"/>
              <a:t>.</a:t>
            </a:r>
          </a:p>
          <a:p>
            <a:pPr>
              <a:buNone/>
            </a:pPr>
            <a:r>
              <a:rPr lang="en-IN" sz="1800" dirty="0" smtClean="0"/>
              <a:t>   In a growing  economy like India the role and functions of the state government have increased in terms of coverage and intensity. The state govt. mobilises financial resources through direct and indirect taxes, non tax revenue, share of central taxes and grant in aid from central government to meet the various  expenditure .</a:t>
            </a:r>
            <a:endParaRPr lang="en-IN" sz="1800" dirty="0" smtClean="0"/>
          </a:p>
          <a:p>
            <a:pPr>
              <a:buNone/>
            </a:pPr>
            <a:endParaRPr lang="en-IN" sz="1800" dirty="0" smtClean="0"/>
          </a:p>
          <a:p>
            <a:pPr>
              <a:buNone/>
            </a:pPr>
            <a:endParaRPr lang="en-IN" sz="2400" dirty="0" smtClean="0"/>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Agriculture and Horticulture</a:t>
            </a:r>
            <a:endParaRPr lang="en-IN" dirty="0"/>
          </a:p>
        </p:txBody>
      </p:sp>
      <p:sp>
        <p:nvSpPr>
          <p:cNvPr id="3" name="Content Placeholder 2"/>
          <p:cNvSpPr>
            <a:spLocks noGrp="1"/>
          </p:cNvSpPr>
          <p:nvPr>
            <p:ph idx="1"/>
          </p:nvPr>
        </p:nvSpPr>
        <p:spPr/>
        <p:txBody>
          <a:bodyPr>
            <a:normAutofit fontScale="92500"/>
          </a:bodyPr>
          <a:lstStyle/>
          <a:p>
            <a:r>
              <a:rPr lang="en-IN" dirty="0" smtClean="0"/>
              <a:t>Role of Agriculture and Horticulture in State Domestic Product Cropping pattern, </a:t>
            </a:r>
          </a:p>
          <a:p>
            <a:r>
              <a:rPr lang="en-IN" dirty="0" smtClean="0"/>
              <a:t>Productivity and yield of major crops</a:t>
            </a:r>
          </a:p>
          <a:p>
            <a:r>
              <a:rPr lang="en-IN" dirty="0" smtClean="0"/>
              <a:t>Agricultural Marketing</a:t>
            </a:r>
          </a:p>
          <a:p>
            <a:r>
              <a:rPr lang="en-IN" dirty="0" smtClean="0"/>
              <a:t>Agricultural Finance</a:t>
            </a:r>
          </a:p>
          <a:p>
            <a:r>
              <a:rPr lang="en-IN" dirty="0" smtClean="0"/>
              <a:t>Marginalisation and Agriculture Diversification in Himachal Pradesh</a:t>
            </a:r>
          </a:p>
          <a:p>
            <a:r>
              <a:rPr lang="en-IN" dirty="0" smtClean="0"/>
              <a:t>Trends in Fruit and vegetable Production and Productivity</a:t>
            </a:r>
          </a:p>
          <a:p>
            <a:r>
              <a:rPr lang="en-IN" dirty="0" smtClean="0"/>
              <a:t>Critical evaluation of government policies on agriculture and horticulture sector</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Industrial and Power Sector of Himachal Pradesh</a:t>
            </a:r>
            <a:endParaRPr lang="en-IN" dirty="0"/>
          </a:p>
        </p:txBody>
      </p:sp>
      <p:sp>
        <p:nvSpPr>
          <p:cNvPr id="3" name="Content Placeholder 2"/>
          <p:cNvSpPr>
            <a:spLocks noGrp="1"/>
          </p:cNvSpPr>
          <p:nvPr>
            <p:ph idx="1"/>
          </p:nvPr>
        </p:nvSpPr>
        <p:spPr/>
        <p:txBody>
          <a:bodyPr/>
          <a:lstStyle/>
          <a:p>
            <a:r>
              <a:rPr lang="en-IN" dirty="0" smtClean="0"/>
              <a:t>Trends and patterns in industrial growth</a:t>
            </a:r>
          </a:p>
          <a:p>
            <a:r>
              <a:rPr lang="en-IN" dirty="0" smtClean="0"/>
              <a:t>Large scale and small scale industries of H.P.</a:t>
            </a:r>
          </a:p>
          <a:p>
            <a:r>
              <a:rPr lang="en-IN" dirty="0" smtClean="0"/>
              <a:t>Labour Welfare measures and skill development programmes</a:t>
            </a:r>
          </a:p>
          <a:p>
            <a:r>
              <a:rPr lang="en-IN" dirty="0" smtClean="0"/>
              <a:t>Trends in hydro power generation in H.P.</a:t>
            </a:r>
          </a:p>
          <a:p>
            <a:r>
              <a:rPr lang="en-IN" dirty="0" smtClean="0"/>
              <a:t>Environmental issues related to Industrialisation and power projects in H.P.</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Infrastructure and Tourism of H.P.</a:t>
            </a:r>
            <a:endParaRPr lang="en-IN" dirty="0"/>
          </a:p>
        </p:txBody>
      </p:sp>
      <p:sp>
        <p:nvSpPr>
          <p:cNvPr id="3" name="Content Placeholder 2"/>
          <p:cNvSpPr>
            <a:spLocks noGrp="1"/>
          </p:cNvSpPr>
          <p:nvPr>
            <p:ph idx="1"/>
          </p:nvPr>
        </p:nvSpPr>
        <p:spPr/>
        <p:txBody>
          <a:bodyPr/>
          <a:lstStyle/>
          <a:p>
            <a:r>
              <a:rPr lang="en-IN" dirty="0" smtClean="0"/>
              <a:t>Transport:</a:t>
            </a:r>
          </a:p>
          <a:p>
            <a:r>
              <a:rPr lang="en-IN" dirty="0" smtClean="0"/>
              <a:t>Road, rail, and air</a:t>
            </a:r>
          </a:p>
          <a:p>
            <a:r>
              <a:rPr lang="en-IN" dirty="0" smtClean="0"/>
              <a:t>Banking, Housing and Social Welfare</a:t>
            </a:r>
          </a:p>
          <a:p>
            <a:r>
              <a:rPr lang="en-IN" dirty="0" smtClean="0"/>
              <a:t>Education and health programmes of the State Government</a:t>
            </a:r>
          </a:p>
          <a:p>
            <a:r>
              <a:rPr lang="en-IN" dirty="0" smtClean="0"/>
              <a:t>Role of tourism in the </a:t>
            </a:r>
            <a:r>
              <a:rPr lang="en-IN" smtClean="0"/>
              <a:t>economic development of H.P.</a:t>
            </a:r>
          </a:p>
          <a:p>
            <a:endParaRPr lang="en-IN"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152</TotalTime>
  <Words>397</Words>
  <Application>Microsoft Office PowerPoint</Application>
  <PresentationFormat>On-screen Show (4:3)</PresentationFormat>
  <Paragraphs>42</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ECONOMY OF HIMACHAL PRADESH</vt:lpstr>
      <vt:lpstr>Course Outline</vt:lpstr>
      <vt:lpstr>Features of Himachal Pradesh Economy</vt:lpstr>
      <vt:lpstr>Agriculture and Horticulture</vt:lpstr>
      <vt:lpstr>Industrial and Power Sector of Himachal Pradesh</vt:lpstr>
      <vt:lpstr>Infrastructure and Tourism of H.P.</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ECONOMY OF HIMACHAL PRADESH</dc:title>
  <dc:creator>ganesha</dc:creator>
  <cp:lastModifiedBy>ganesha</cp:lastModifiedBy>
  <cp:revision>27</cp:revision>
  <dcterms:created xsi:type="dcterms:W3CDTF">2006-08-16T00:00:00Z</dcterms:created>
  <dcterms:modified xsi:type="dcterms:W3CDTF">2022-07-06T09:52:17Z</dcterms:modified>
</cp:coreProperties>
</file>